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0" r:id="rId3"/>
    <p:sldId id="256" r:id="rId4"/>
    <p:sldId id="257" r:id="rId5"/>
    <p:sldId id="258" r:id="rId6"/>
    <p:sldId id="260" r:id="rId7"/>
    <p:sldId id="259" r:id="rId8"/>
    <p:sldId id="265" r:id="rId9"/>
    <p:sldId id="266" r:id="rId10"/>
    <p:sldId id="262" r:id="rId11"/>
    <p:sldId id="263" r:id="rId12"/>
    <p:sldId id="269" r:id="rId13"/>
    <p:sldId id="267" r:id="rId14"/>
    <p:sldId id="268" r:id="rId15"/>
    <p:sldId id="26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576064"/>
          </a:xfrm>
        </p:spPr>
        <p:txBody>
          <a:bodyPr>
            <a:no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группа</a:t>
            </a:r>
            <a:r>
              <a:rPr lang="ru-RU" sz="4800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93610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«Звездочки»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42D661-4CD9-4656-96E0-303D85D82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273" y="2738128"/>
            <a:ext cx="3699453" cy="364164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                                          «Социально- коммуникативного развития» 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70373"/>
            <a:ext cx="8229600" cy="3785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1310"/>
            <a:ext cx="2700299" cy="5870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539" y="0"/>
            <a:ext cx="2811303" cy="6111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EBFF32-B11E-4732-A815-68234F33D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«Центр физического развития»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5B292FC-E73D-45D5-9015-42050DAA66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4444" y="1418000"/>
            <a:ext cx="6193899" cy="489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385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9C2638-B1FB-466B-9270-1F5F2F17F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«Мы дежурим»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731D875-434A-49E7-9DCB-B1E8B76753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9712" y="1401736"/>
            <a:ext cx="4968552" cy="514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484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41FF5F-4C88-4699-96C1-C9252B836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«Эмоций»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10A194B-8A35-4DEE-BA61-59452073B3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1970" y="1600200"/>
            <a:ext cx="6825607" cy="49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6531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«Уединения»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600200"/>
            <a:ext cx="280831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0746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83DBD4-7952-4818-8081-98BD8A09C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96" y="274638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Направление группы:</a:t>
            </a:r>
            <a:br>
              <a:rPr lang="ru-RU" dirty="0"/>
            </a:br>
            <a:r>
              <a:rPr lang="ru-RU" dirty="0"/>
              <a:t>«</a:t>
            </a:r>
            <a:r>
              <a:rPr lang="ru-RU" sz="4200" dirty="0"/>
              <a:t>Лего-конструирование и робототехника»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BABF600-543B-442F-A824-81A2077186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5976" y="1700808"/>
            <a:ext cx="4046756" cy="269716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57FDB6-2A25-4EC2-8A19-2A4EE09EA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2251423"/>
            <a:ext cx="3627860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362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                              «Познавательного  развития»</a:t>
            </a:r>
          </a:p>
        </p:txBody>
      </p:sp>
      <p:sp>
        <p:nvSpPr>
          <p:cNvPr id="3" name="AutoShape 4" descr="blob:https://web.whatsapp.com/e0c6d0a0-7142-41cc-b6ef-fe2e8297f08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8688786" cy="3996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77"/>
          <a:stretch/>
        </p:blipFill>
        <p:spPr bwMode="auto">
          <a:xfrm>
            <a:off x="2627784" y="1484784"/>
            <a:ext cx="3312368" cy="507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161345"/>
            <a:ext cx="7920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</a:p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«Патриотического воспитания»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 «Речевого развития»                                    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96703"/>
            <a:ext cx="8496944" cy="3908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Центр«Художественно-эстетического развития»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67" y="1844824"/>
            <a:ext cx="8502533" cy="3911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8856984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E05342-6BFB-4B1C-A451-B141472FF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Центр «Безопасности»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35FEFBC-239B-4E11-BF61-DF5292D613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7744" y="1484784"/>
            <a:ext cx="4338429" cy="499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847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4F3F5-81E7-431A-A3E9-596287202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 «Природы и экспериментирования»</a:t>
            </a:r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67580E9B-ED19-415D-A869-01810F5E80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9792" y="1600200"/>
            <a:ext cx="3600399" cy="509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712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68</Words>
  <Application>Microsoft Office PowerPoint</Application>
  <PresentationFormat>Экран (4:3)</PresentationFormat>
  <Paragraphs>15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Подготовительная группа </vt:lpstr>
      <vt:lpstr>Направление группы: «Лего-конструирование и робототехника»</vt:lpstr>
      <vt:lpstr>Центр                               «Познавательного  развития»</vt:lpstr>
      <vt:lpstr>Презентация PowerPoint</vt:lpstr>
      <vt:lpstr>Центр  «Речевого развития»                                      </vt:lpstr>
      <vt:lpstr>Центр«Художественно-эстетического развития»</vt:lpstr>
      <vt:lpstr>Презентация PowerPoint</vt:lpstr>
      <vt:lpstr>Центр «Безопасности»</vt:lpstr>
      <vt:lpstr>Центр «Природы и экспериментирования»</vt:lpstr>
      <vt:lpstr>Центр                                          «Социально- коммуникативного развития» </vt:lpstr>
      <vt:lpstr>Презентация PowerPoint</vt:lpstr>
      <vt:lpstr>«Центр физического развития»</vt:lpstr>
      <vt:lpstr>Центр «Мы дежурим»</vt:lpstr>
      <vt:lpstr>Центр «Эмоций»</vt:lpstr>
      <vt:lpstr>Центр «Уединения»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Старшая группа №11</dc:title>
  <dc:creator>User</dc:creator>
  <cp:lastModifiedBy>DS19-A1</cp:lastModifiedBy>
  <cp:revision>18</cp:revision>
  <dcterms:created xsi:type="dcterms:W3CDTF">2023-01-19T12:43:49Z</dcterms:created>
  <dcterms:modified xsi:type="dcterms:W3CDTF">2023-01-24T11:00:50Z</dcterms:modified>
</cp:coreProperties>
</file>